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21A02-0FDC-3743-3B44-00571C3034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237D3C-8316-E23E-D0B5-CB3C71171B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D00B1A-B05F-D6F4-17DB-2415AEDAE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D844-6430-44C8-82A5-61A38DDD3A9D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FDC0D-7C05-D5CA-C2AF-F2370E529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505D7-DC60-8931-1FA3-26CE926EB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2331-1B56-4998-9A78-5ECCC4929B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2482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3EAE3-FD50-9B34-4EEF-B18BE7F71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A48FAE-DDD2-2352-75F5-E7424DFEE9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CF6C5-515A-0E4F-5D80-D6C7DCEC5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D844-6430-44C8-82A5-61A38DDD3A9D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30527-C2FE-D283-E0EA-E025D9E39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065F5E-49C8-4C4E-1F0E-FCB12E2E3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2331-1B56-4998-9A78-5ECCC4929B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8946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5D425F-0216-624F-27CE-AE690B71DA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A41730-2982-DC24-A5EF-206D8BEFCC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E29F3-E79F-990A-163A-D3E60B7AE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D844-6430-44C8-82A5-61A38DDD3A9D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AC863-E215-FE05-E922-AA9A0C241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27197-F759-E3E1-54AD-6488DD560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2331-1B56-4998-9A78-5ECCC4929B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5357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90B34-DB3C-1580-79D1-A0425F98B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A7568-50D3-80EB-6C11-8E1D69285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F4D56-1C47-22E5-A9A0-BB0968148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D844-6430-44C8-82A5-61A38DDD3A9D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781C0-2A3E-23A3-4235-7DD5DE609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15F8B-085D-6EB4-FCA9-3325C6E87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2331-1B56-4998-9A78-5ECCC4929B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9008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F5952-01AD-FF37-52C5-A996B095F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FFECE3-EE59-A54B-5071-EBC0E51BD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B13889-C16C-FB48-F9D6-51BECADC8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D844-6430-44C8-82A5-61A38DDD3A9D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7C417-C597-A955-C4CF-42EA479D1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D5FAF-4D33-11CC-5E6E-72C0A42F3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2331-1B56-4998-9A78-5ECCC4929B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8778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A9494-39C5-76E0-4DDA-D51492817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99E18-441B-C27C-5618-34A48E5054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D685EF-49A8-6056-1E9D-7656B0FFA1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6CB772-BF9F-14BC-A92B-E63C077A1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D844-6430-44C8-82A5-61A38DDD3A9D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1A7FB1-B4AC-76AE-9956-EF8F39408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2119B4-893F-B6F0-4FFA-0FE0297A7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2331-1B56-4998-9A78-5ECCC4929B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5492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B6B2A-F762-4ACB-E3FF-CAD4397F2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C49AAA-9035-DF15-FC63-3107190E2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97B05A-949C-094D-157F-E532F6FF8C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2CD2F3-AC71-F08A-E148-5F9CDB4D0F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7C4960-7FD4-6592-67AE-5AB7D62A7C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0E0673-D1FF-334C-36E6-61CD441B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D844-6430-44C8-82A5-61A38DDD3A9D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0A035A-9B3B-748A-80EC-88D199D6E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4EA5E5-1EBC-BC0A-0C61-04C78742B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2331-1B56-4998-9A78-5ECCC4929B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0245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11E9A-51E7-81B5-5FB1-13533275D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71A96-759B-10B6-A0CA-C87B92BA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D844-6430-44C8-82A5-61A38DDD3A9D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0BF574-D0DE-0E55-3C00-048359370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1324D8-268B-3736-62F6-F7C85D450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2331-1B56-4998-9A78-5ECCC4929B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8167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0D59BC-1271-EF32-4C27-B07E22906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D844-6430-44C8-82A5-61A38DDD3A9D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0FE9EA-5424-7E54-AD84-730429946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F169D3-08B6-1263-0C57-23F31A27C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2331-1B56-4998-9A78-5ECCC4929B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2372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D7482-3A8F-AAA6-F4A7-6B769183E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98A5E-683C-ED2E-942B-F05A88E09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FE0C1E-A3B6-191D-945C-B697BFF6B6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17A59D-B7FC-FA22-655A-6C4EEA82A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D844-6430-44C8-82A5-61A38DDD3A9D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24087-A9CD-A569-8EA4-EAE833177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680359-EDE2-07AF-839D-132EFBA2F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2331-1B56-4998-9A78-5ECCC4929B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4247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E4719-1167-D88A-216D-4845EAC4E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4D229F-E166-9289-AC84-8F296E0285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4BDE1B-F77A-31BB-9176-622725001C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40FEB1-4198-F286-A90D-5764947F4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D844-6430-44C8-82A5-61A38DDD3A9D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568C4-32EA-D6D1-B060-613663D01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D73DA-F2C9-87C2-617A-6254AC420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2331-1B56-4998-9A78-5ECCC4929B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10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92316E-09D3-6A4C-4F8E-6AE33BB99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15F3B2-765C-9BCB-321D-0EF4737C2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8BBE69-0660-9E6B-FA6A-DE988B462C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8D844-6430-44C8-82A5-61A38DDD3A9D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F0C7D-9AC5-4F8F-B234-EB50753A8F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BE6AED-9D4C-F2A4-DA46-02A2DF336E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42331-1B56-4998-9A78-5ECCC4929B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40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31086C7-7451-A45A-79C2-CAB2F18F4E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90" t="17590" r="14202" b="17602"/>
          <a:stretch/>
        </p:blipFill>
        <p:spPr>
          <a:xfrm>
            <a:off x="1611354" y="369898"/>
            <a:ext cx="1060405" cy="9816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6CB6E78-7683-7892-6680-F29EFBF953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48" y="369897"/>
            <a:ext cx="1039187" cy="9816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CE496B-2B9C-B558-3FDA-0B6BF9E9D6B5}"/>
              </a:ext>
            </a:extLst>
          </p:cNvPr>
          <p:cNvSpPr txBox="1"/>
          <p:nvPr/>
        </p:nvSpPr>
        <p:spPr>
          <a:xfrm>
            <a:off x="3888534" y="1110597"/>
            <a:ext cx="441492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Put Title Here</a:t>
            </a:r>
            <a:b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Reduce the font size</a:t>
            </a:r>
            <a:b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if required</a:t>
            </a:r>
          </a:p>
        </p:txBody>
      </p:sp>
      <p:sp>
        <p:nvSpPr>
          <p:cNvPr id="9" name="Rectangle 22">
            <a:extLst>
              <a:ext uri="{FF2B5EF4-FFF2-40B4-BE49-F238E27FC236}">
                <a16:creationId xmlns:a16="http://schemas.microsoft.com/office/drawing/2014/main" id="{2F80253D-CF44-8E0D-E9D4-D9C59DDEC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93423" y="420420"/>
            <a:ext cx="1359379" cy="701747"/>
          </a:xfrm>
          <a:prstGeom prst="rect">
            <a:avLst/>
          </a:prstGeom>
          <a:solidFill>
            <a:srgbClr val="497CA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mbria" panose="02040503050406030204" pitchFamily="18" charset="0"/>
              </a:rPr>
              <a:t>Logo of your organization</a:t>
            </a:r>
            <a:endParaRPr kumimoji="0" lang="en-US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400503-E694-2CD4-2666-10A41FA05556}"/>
              </a:ext>
            </a:extLst>
          </p:cNvPr>
          <p:cNvSpPr txBox="1"/>
          <p:nvPr/>
        </p:nvSpPr>
        <p:spPr>
          <a:xfrm>
            <a:off x="1689904" y="5417298"/>
            <a:ext cx="8125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Sustainable Infrastructure: Innovation, Opportunities and Challenges-2024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BA6B26-364F-DD5D-B9AF-85E8224ACB0E}"/>
              </a:ext>
            </a:extLst>
          </p:cNvPr>
          <p:cNvSpPr txBox="1"/>
          <p:nvPr/>
        </p:nvSpPr>
        <p:spPr>
          <a:xfrm>
            <a:off x="3282426" y="5724487"/>
            <a:ext cx="56271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30</a:t>
            </a:r>
            <a:r>
              <a:rPr lang="en-US" sz="1200" baseline="300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12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April – 1</a:t>
            </a:r>
            <a:r>
              <a:rPr lang="en-US" sz="1200" baseline="300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</a:t>
            </a:r>
            <a:r>
              <a:rPr lang="en-US" sz="12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May 2024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C0FE4BF-8C63-60F8-74F7-38B15CEEC5B5}"/>
              </a:ext>
            </a:extLst>
          </p:cNvPr>
          <p:cNvSpPr txBox="1"/>
          <p:nvPr/>
        </p:nvSpPr>
        <p:spPr>
          <a:xfrm>
            <a:off x="5017049" y="5945173"/>
            <a:ext cx="2157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NITK </a:t>
            </a:r>
            <a:r>
              <a:rPr lang="en-US" sz="12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Surathkal</a:t>
            </a:r>
            <a:endParaRPr lang="en-US" sz="12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CC26105-3D2B-71C6-D74F-1C0B0CAA1245}"/>
              </a:ext>
            </a:extLst>
          </p:cNvPr>
          <p:cNvSpPr txBox="1"/>
          <p:nvPr/>
        </p:nvSpPr>
        <p:spPr>
          <a:xfrm>
            <a:off x="3927711" y="4198182"/>
            <a:ext cx="4336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Affiliation/Logo of organization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B17943-A9CC-DA53-A822-AF2A579FB389}"/>
              </a:ext>
            </a:extLst>
          </p:cNvPr>
          <p:cNvSpPr txBox="1"/>
          <p:nvPr/>
        </p:nvSpPr>
        <p:spPr>
          <a:xfrm>
            <a:off x="4785738" y="3549568"/>
            <a:ext cx="28016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Name of Presenter</a:t>
            </a:r>
          </a:p>
        </p:txBody>
      </p:sp>
      <p:sp>
        <p:nvSpPr>
          <p:cNvPr id="15" name="Date Placeholder 1">
            <a:extLst>
              <a:ext uri="{FF2B5EF4-FFF2-40B4-BE49-F238E27FC236}">
                <a16:creationId xmlns:a16="http://schemas.microsoft.com/office/drawing/2014/main" id="{A0683D28-763B-A74D-749D-23D2D5C861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0995" y="6356350"/>
            <a:ext cx="2743200" cy="365125"/>
          </a:xfrm>
        </p:spPr>
        <p:txBody>
          <a:bodyPr/>
          <a:lstStyle/>
          <a:p>
            <a:r>
              <a:rPr lang="en-US" dirty="0"/>
              <a:t>SIIOC-2024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93083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D4E8C16B-3D3B-A8A6-3974-07A9BB9825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0995" y="6356350"/>
            <a:ext cx="2743200" cy="365125"/>
          </a:xfrm>
        </p:spPr>
        <p:txBody>
          <a:bodyPr/>
          <a:lstStyle/>
          <a:p>
            <a:r>
              <a:rPr lang="en-US" dirty="0"/>
              <a:t>SIIOC-2024</a:t>
            </a:r>
            <a:endParaRPr lang="en-IN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36D27BB-0022-8D82-A0AC-86EBAF5CA1D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90" t="17590" r="14202" b="17602"/>
          <a:stretch/>
        </p:blipFill>
        <p:spPr>
          <a:xfrm>
            <a:off x="1611354" y="369898"/>
            <a:ext cx="1060405" cy="98163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DA95AB5-0F0A-24F3-9868-541291E296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48" y="369897"/>
            <a:ext cx="1039187" cy="981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848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C85BAA5D-6700-49F0-A831-4102268ABF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0995" y="6356350"/>
            <a:ext cx="2743200" cy="365125"/>
          </a:xfrm>
        </p:spPr>
        <p:txBody>
          <a:bodyPr/>
          <a:lstStyle/>
          <a:p>
            <a:r>
              <a:rPr lang="en-US" dirty="0"/>
              <a:t>SIIOC-2024</a:t>
            </a:r>
            <a:endParaRPr lang="en-IN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0D5F82F-EF02-BFE9-AFEA-8B8CB392180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90" t="17590" r="14202" b="17602"/>
          <a:stretch/>
        </p:blipFill>
        <p:spPr>
          <a:xfrm>
            <a:off x="1611354" y="369898"/>
            <a:ext cx="1060405" cy="98163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2CC5ACA-7C54-DD6F-9ADD-D0627E0E0C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48" y="369897"/>
            <a:ext cx="1039187" cy="981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633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7E66ACD4-B571-2E41-5EE3-D05100F640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0995" y="6356350"/>
            <a:ext cx="2743200" cy="365125"/>
          </a:xfrm>
        </p:spPr>
        <p:txBody>
          <a:bodyPr/>
          <a:lstStyle/>
          <a:p>
            <a:r>
              <a:rPr lang="en-US" dirty="0"/>
              <a:t>SIIOC-2024</a:t>
            </a:r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7E3EE7-CB6E-E669-F27B-78828F70CD2E}"/>
              </a:ext>
            </a:extLst>
          </p:cNvPr>
          <p:cNvSpPr txBox="1"/>
          <p:nvPr/>
        </p:nvSpPr>
        <p:spPr>
          <a:xfrm>
            <a:off x="4129916" y="2921168"/>
            <a:ext cx="39321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latin typeface="Cambria" panose="02040503050406030204" pitchFamily="18" charset="0"/>
                <a:ea typeface="Cambria" panose="02040503050406030204" pitchFamily="18" charset="0"/>
              </a:rPr>
              <a:t>Thank You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43C1201-524C-6A77-4E59-234F644AF9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90" t="17590" r="14202" b="17602"/>
          <a:stretch/>
        </p:blipFill>
        <p:spPr>
          <a:xfrm>
            <a:off x="1611354" y="369898"/>
            <a:ext cx="1060405" cy="9816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AAADAE3-A1BD-4FD2-2A09-DA89DB4CC6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48" y="369897"/>
            <a:ext cx="1039187" cy="981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511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45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Yatish RG</dc:creator>
  <cp:lastModifiedBy>Yatish RG</cp:lastModifiedBy>
  <cp:revision>2</cp:revision>
  <dcterms:created xsi:type="dcterms:W3CDTF">2024-04-29T06:01:57Z</dcterms:created>
  <dcterms:modified xsi:type="dcterms:W3CDTF">2024-04-29T06:18:00Z</dcterms:modified>
</cp:coreProperties>
</file>